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27CAC77-BB2C-4E7D-A48B-8CF8FA1376FC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32198B4-DA52-48B9-89D8-348B90B962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Clicker Fun!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 three </a:t>
            </a:r>
            <a:r>
              <a:rPr lang="en-US" dirty="0"/>
              <a:t>places </a:t>
            </a:r>
            <a:r>
              <a:rPr lang="en-US" dirty="0" smtClean="0"/>
              <a:t>you </a:t>
            </a:r>
            <a:r>
              <a:rPr lang="en-US" dirty="0"/>
              <a:t>shop online and three stores </a:t>
            </a:r>
            <a:r>
              <a:rPr lang="en-US" dirty="0" smtClean="0"/>
              <a:t>you </a:t>
            </a:r>
            <a:r>
              <a:rPr lang="en-US" dirty="0"/>
              <a:t>actually go </a:t>
            </a:r>
            <a:r>
              <a:rPr lang="en-US" dirty="0" smtClean="0"/>
              <a:t>to shop for goods.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What is the detail </a:t>
            </a:r>
            <a:r>
              <a:rPr lang="en-US" dirty="0"/>
              <a:t>of product information that is available to </a:t>
            </a:r>
            <a:r>
              <a:rPr lang="en-US" dirty="0" smtClean="0"/>
              <a:t>you </a:t>
            </a:r>
            <a:r>
              <a:rPr lang="en-US" dirty="0"/>
              <a:t>for decision purposes (i.e. price, color, description of materials used</a:t>
            </a:r>
            <a:r>
              <a:rPr lang="en-US" dirty="0" smtClean="0"/>
              <a:t>) in the online stores? Psychical stores?</a:t>
            </a:r>
          </a:p>
          <a:p>
            <a:r>
              <a:rPr lang="en-US" dirty="0" smtClean="0"/>
              <a:t>Are there any other sources for this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/>
              <a:t>Students will be able </a:t>
            </a:r>
            <a:r>
              <a:rPr lang="en-US" dirty="0" smtClean="0"/>
              <a:t>to: </a:t>
            </a:r>
          </a:p>
          <a:p>
            <a:r>
              <a:rPr lang="en-US" dirty="0" smtClean="0"/>
              <a:t>Identify </a:t>
            </a:r>
            <a:r>
              <a:rPr lang="en-US" dirty="0"/>
              <a:t>traditional and on-line sources of employment </a:t>
            </a:r>
            <a:r>
              <a:rPr lang="en-US" dirty="0" smtClean="0"/>
              <a:t>information.</a:t>
            </a:r>
            <a:r>
              <a:rPr lang="en-US" dirty="0"/>
              <a:t> </a:t>
            </a:r>
          </a:p>
          <a:p>
            <a:pPr lvl="0"/>
            <a:r>
              <a:rPr lang="en-US" dirty="0" smtClean="0"/>
              <a:t>Write a </a:t>
            </a:r>
            <a:r>
              <a:rPr lang="en-US" dirty="0"/>
              <a:t>letter of application for a simulated job </a:t>
            </a:r>
            <a:r>
              <a:rPr lang="en-US" dirty="0" smtClean="0"/>
              <a:t>interview.</a:t>
            </a:r>
            <a:r>
              <a:rPr lang="en-US" dirty="0"/>
              <a:t> </a:t>
            </a:r>
          </a:p>
          <a:p>
            <a:r>
              <a:rPr lang="en-US" dirty="0" smtClean="0"/>
              <a:t>Proofread </a:t>
            </a:r>
            <a:r>
              <a:rPr lang="en-US" dirty="0"/>
              <a:t>business documents to ensure that they are clear, correct, concise, complete, consistent, and </a:t>
            </a:r>
            <a:r>
              <a:rPr lang="en-US" dirty="0" smtClean="0"/>
              <a:t>courteous.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6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Question(s):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Where can I find companies to hire me?</a:t>
            </a:r>
          </a:p>
          <a:p>
            <a:r>
              <a:rPr lang="en-US" dirty="0"/>
              <a:t>What is a job application?</a:t>
            </a:r>
          </a:p>
          <a:p>
            <a:r>
              <a:rPr lang="en-US" dirty="0"/>
              <a:t>Why do I need to fill out an application if I have a resume?</a:t>
            </a:r>
          </a:p>
          <a:p>
            <a:r>
              <a:rPr lang="en-US" dirty="0"/>
              <a:t>How do you fill out a job application?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126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Clicker Fun!</vt:lpstr>
      <vt:lpstr>Class Discussion:</vt:lpstr>
      <vt:lpstr>Objectives:</vt:lpstr>
      <vt:lpstr>Essential Question(s):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Clicker Fun!</dc:title>
  <dc:creator>Ashley Pittman</dc:creator>
  <cp:lastModifiedBy>Ashley Pittman</cp:lastModifiedBy>
  <cp:revision>1</cp:revision>
  <dcterms:created xsi:type="dcterms:W3CDTF">2012-04-09T17:27:21Z</dcterms:created>
  <dcterms:modified xsi:type="dcterms:W3CDTF">2012-04-09T17:38:20Z</dcterms:modified>
</cp:coreProperties>
</file>